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401" r:id="rId3"/>
    <p:sldId id="402" r:id="rId4"/>
    <p:sldId id="403" r:id="rId5"/>
    <p:sldId id="346" r:id="rId6"/>
    <p:sldId id="409" r:id="rId7"/>
    <p:sldId id="419" r:id="rId8"/>
    <p:sldId id="417" r:id="rId9"/>
    <p:sldId id="421" r:id="rId10"/>
    <p:sldId id="420" r:id="rId11"/>
    <p:sldId id="418" r:id="rId12"/>
    <p:sldId id="422" r:id="rId13"/>
    <p:sldId id="407" r:id="rId14"/>
    <p:sldId id="408" r:id="rId15"/>
    <p:sldId id="423" r:id="rId16"/>
    <p:sldId id="424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25" r:id="rId25"/>
    <p:sldId id="426" r:id="rId26"/>
    <p:sldId id="427" r:id="rId27"/>
    <p:sldId id="348" r:id="rId28"/>
    <p:sldId id="432" r:id="rId29"/>
    <p:sldId id="429" r:id="rId30"/>
    <p:sldId id="430" r:id="rId31"/>
    <p:sldId id="349" r:id="rId32"/>
    <p:sldId id="43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70" d="100"/>
          <a:sy n="70" d="100"/>
        </p:scale>
        <p:origin x="6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5D829-EEE4-BDDD-F252-C27B34780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D953C3-4960-5CA5-1280-79F071226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43542-CFC8-5A43-649D-7C430BE8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2DA55-E257-485F-473C-D45E9869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79949-3C9A-595B-1D80-80110581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237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97F77-7E90-631B-B0C8-0A552F1D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F826D-53CF-CC72-18A2-0B2E98376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EE0ECD-6103-AB2B-7D8F-9A433750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3BD26-D6D0-FB16-5680-FD0807022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503B6-98F9-A76B-F11C-A7FE333C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57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0089BE-B616-8FBC-6CE3-A73667A89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D23EE4-8575-6B79-B15E-3FC60E8C8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8C845-B60E-F3C8-6CF7-92B931FA8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5E96F-7CD0-A482-0C97-15043B20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CB4E-8E33-0539-8060-1FA7D152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82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C6A41-3963-5DC0-24D2-E2F01D4D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08F105-689E-2239-9D4E-7BEE3689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FEB543-DDEC-4032-D1EF-C9A916F7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8CC39-EE2A-E8DC-480B-68656882E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46DE6-DDA2-BAC5-12B6-7A6A7375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90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0C518-E8A1-83D7-9093-AC2439D3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ABFAF-B5CA-340F-C3D7-DA11B70DE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FD866-8470-7D97-346D-A3052E8D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011D8-B02E-7D77-02A7-FD4BCBE5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B36A3-17D6-CD83-B9FC-8440C1D2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19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86878-8E92-0CC1-F10F-7266DC2D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6F5F8-3F8C-FDCB-64DC-AE60E3FEA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8B7B0-6DC9-C398-BC5D-A7254928D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147CA-AAD2-4E12-BE6E-8656891B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354B2-F1B1-1659-41AC-A088B15F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2BF8EA-E396-3314-8A04-D9BC281B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43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96485-0F25-D2DE-7FE5-55CC320A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E2C26F-C4FC-67B0-446B-91C70EFD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09C0A9-056F-EF7F-6C76-CA9DE2E68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366388-4E83-0BF2-A9F5-0EE8C7ED9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E75464-500B-DCD6-6F02-EDC16046B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290C18-E76F-ABBD-F818-060996DC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DBC94F-1F7F-3BBA-2159-50A22EFF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69A49-AE99-5A7F-1F4F-A30FA85C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70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897CD-2714-AAC4-8AEB-3F0311F4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DE1772-6948-7178-255F-AFED9CDD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1EEE25-F491-7ACE-D1E7-00D6B398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6FEA4D-1FBB-6070-D6EC-8D1C3BDF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29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73A54B-957F-00B9-F53A-5BE63857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C76C78-E86C-AF4E-C5CA-EDB134FD5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6E192-8A27-F3B7-6461-E5CB21F9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61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53A63-9AD7-0479-5153-8F794A92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751104-D069-3190-A1E5-58161DE6B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D4916C-5B64-11A2-7B71-66C83A530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5F8D32-8848-4937-14A7-D1BB339D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3CF5DE-FB4E-83C1-27B7-AB719015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F9C760-0B22-3441-DB97-C7A2197D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76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2E244-CF52-3BCE-BD50-970C65793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F60702-E6E7-82F3-77BC-31DB438F55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C0FA71-AF2D-3240-0251-1F69EFE9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286336-EA33-559E-2EFF-5B9D32C6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ED9CB2-064E-9AF0-0E0C-0D93656B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074A99-4BB7-B25D-F950-01542DDE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9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B449F4-F05D-6F9F-90A2-8BB35BA0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DC8E5-58B5-4581-8AD0-26BB97338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758E4-6660-9542-9863-F5D056EDB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2CE65-8266-4B36-8F70-F09827D6D988}" type="datetimeFigureOut">
              <a:rPr lang="ko-KR" altLang="en-US" smtClean="0"/>
              <a:t>2022-12-26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39BD5-97AA-0A9D-2D44-B5C1177A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B94A03-7B4F-D042-877C-062CA8FE6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98392-D585-4CD5-89CE-027392B518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27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highlight>
                  <a:srgbClr val="00FF00"/>
                </a:highlight>
              </a:rPr>
              <a:t>파일 다운로드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1" y="78377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Sheet</a:t>
            </a:r>
            <a:r>
              <a:rPr lang="ko-KR" altLang="en-US" b="1" dirty="0"/>
              <a:t> 복사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65952-13D9-EC42-8BCF-81DFB5DDA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1"/>
          <a:stretch/>
        </p:blipFill>
        <p:spPr>
          <a:xfrm>
            <a:off x="300820" y="1153102"/>
            <a:ext cx="5795180" cy="3914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A8CFE1-3205-3720-460C-18FB6E8C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154" y="235908"/>
            <a:ext cx="4855026" cy="61180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D74AF3-2D5E-D66F-6C12-317E8C2E157D}"/>
              </a:ext>
            </a:extLst>
          </p:cNvPr>
          <p:cNvCxnSpPr/>
          <p:nvPr/>
        </p:nvCxnSpPr>
        <p:spPr>
          <a:xfrm>
            <a:off x="4485089" y="3623094"/>
            <a:ext cx="4624405" cy="208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61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E6C937-3AEB-A19F-2446-D8DCCA15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033" y="288535"/>
            <a:ext cx="1381125" cy="1381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D0702-A4CB-4C77-B3DA-95E1ACD604C8}"/>
              </a:ext>
            </a:extLst>
          </p:cNvPr>
          <p:cNvSpPr txBox="1"/>
          <p:nvPr/>
        </p:nvSpPr>
        <p:spPr>
          <a:xfrm>
            <a:off x="246842" y="616338"/>
            <a:ext cx="1039240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#2_1waitingT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ext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.py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selenium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webdriver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br.get('http://air.auction.co.kr/au/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/lpMain.do')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br.find_element(By.LINK_TEXT, '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검색하기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').click()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#&lt;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로딩 대기시간 처리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time.sleep(10)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로딩 대기시간을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초로 오래 동안 기다린 후 실행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실행이 잘 안될 경우 터미널창 쓰레기 통을 비우고 다시 실행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가는편 시간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el=br.find_element(By.XPATH,\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    '//*[@id="tour_wrap"]/div[4]/ul/li[1]/div[1]/table/tbody/tr/td[2]/ul/li[1]')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print(el.text)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 안의 있는 텍스트 출력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 엘리먼트가 도착할 때까지 기다림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9C635FA-FEFD-FC72-3CDC-F4D1BA5C24D8}"/>
              </a:ext>
            </a:extLst>
          </p:cNvPr>
          <p:cNvCxnSpPr/>
          <p:nvPr/>
        </p:nvCxnSpPr>
        <p:spPr>
          <a:xfrm flipV="1">
            <a:off x="6196614" y="1669660"/>
            <a:ext cx="4234648" cy="2449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5236E2-03BC-B260-3150-8DB42DC4E71C}"/>
              </a:ext>
            </a:extLst>
          </p:cNvPr>
          <p:cNvSpPr txBox="1"/>
          <p:nvPr/>
        </p:nvSpPr>
        <p:spPr>
          <a:xfrm>
            <a:off x="143773" y="525171"/>
            <a:ext cx="1190445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selenium.webdriver.support.ui import WebDriverWait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selenium.webdriver.support import expected_conditions as ec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실패일 경우 터미널창 쓰레기 통을 비우고 다시 실행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try: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최대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(br, 10)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동안 기다리지만 특정 엘리먼트가 나타나면 바로 실행한다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특정 엘리멘트 경로는 튜플로 감싼다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가는편 시간 정보 출력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# el=WebDriverWait(br, 10).until(ec.presence_of_element_located(\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#   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By.XPATH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,'//*[@id="tour_wrap"]/div[4]/ul/li[1]/div[1]/table/tbody/tr/td[2]/ul/li[1]')))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왕복 시간 정보 출력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# el=WebDriverWait(br, 10).until(ec.presence_of_element_located(\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#     (By.XPATH,'//*[@id="tour_wrap"]/div[4]/ul/li[1]/div[1]/table/tbody/tr/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td[2]/ul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왕복 모든 정보 출력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el=WebDriverWait(br, 10).until(ec.presence_of_element_located(\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    (By.XPATH,'//*[@id="tour_wrap"]/div[4]/ul/li[1]/div[1]/table/tbody/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print(el.text)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except: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실패했어요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33DCBB-A6B2-5C4B-F7BD-9AAE7AE6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189" y="291142"/>
            <a:ext cx="1524000" cy="25146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5EC424-0C35-98E7-F607-867CA6466E54}"/>
              </a:ext>
            </a:extLst>
          </p:cNvPr>
          <p:cNvCxnSpPr/>
          <p:nvPr/>
        </p:nvCxnSpPr>
        <p:spPr>
          <a:xfrm flipV="1">
            <a:off x="8160589" y="2260121"/>
            <a:ext cx="1863305" cy="131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0B531D-40DE-9390-909C-51198BF4DCF4}"/>
              </a:ext>
            </a:extLst>
          </p:cNvPr>
          <p:cNvCxnSpPr/>
          <p:nvPr/>
        </p:nvCxnSpPr>
        <p:spPr>
          <a:xfrm>
            <a:off x="4830792" y="5003321"/>
            <a:ext cx="741872" cy="60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2A5EE8-F54B-23D6-C611-D1F36D5071AC}"/>
              </a:ext>
            </a:extLst>
          </p:cNvPr>
          <p:cNvSpPr txBox="1"/>
          <p:nvPr/>
        </p:nvSpPr>
        <p:spPr>
          <a:xfrm>
            <a:off x="5400136" y="5658928"/>
            <a:ext cx="381287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실행결과 다음 페이지에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07B99-B5CA-E2D1-26F1-B61FFA0B88FC}"/>
              </a:ext>
            </a:extLst>
          </p:cNvPr>
          <p:cNvSpPr txBox="1"/>
          <p:nvPr/>
        </p:nvSpPr>
        <p:spPr>
          <a:xfrm>
            <a:off x="143773" y="104081"/>
            <a:ext cx="72945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앞코드에 이어서 코딩</a:t>
            </a:r>
            <a:r>
              <a:rPr lang="en-US" altLang="ko-KR" dirty="0"/>
              <a:t>-</a:t>
            </a:r>
            <a:r>
              <a:rPr lang="ko-KR" altLang="en-US" dirty="0"/>
              <a:t>찾는 </a:t>
            </a:r>
            <a:r>
              <a:rPr lang="ko-KR" altLang="en-US" dirty="0" err="1"/>
              <a:t>엘리먼트가</a:t>
            </a:r>
            <a:r>
              <a:rPr lang="ko-KR" altLang="en-US" dirty="0"/>
              <a:t> 나타나면 바로 실행하기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3CBAA219-ACAB-5C2B-F6F0-E9F5D3F3299F}"/>
              </a:ext>
            </a:extLst>
          </p:cNvPr>
          <p:cNvSpPr/>
          <p:nvPr/>
        </p:nvSpPr>
        <p:spPr>
          <a:xfrm>
            <a:off x="3659072" y="2230637"/>
            <a:ext cx="4360804" cy="205805"/>
          </a:xfrm>
          <a:prstGeom prst="wedgeRoundRectCallout">
            <a:avLst>
              <a:gd name="adj1" fmla="val -48230"/>
              <a:gd name="adj2" fmla="val 8842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00B050"/>
                </a:solidFill>
              </a:rPr>
              <a:t>10</a:t>
            </a:r>
            <a:r>
              <a:rPr lang="ko-KR" altLang="en-US" sz="1400" dirty="0" err="1">
                <a:solidFill>
                  <a:srgbClr val="00B050"/>
                </a:solidFill>
              </a:rPr>
              <a:t>초후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ko-KR" altLang="en-US" sz="1400" dirty="0" err="1">
                <a:solidFill>
                  <a:srgbClr val="00B050"/>
                </a:solidFill>
              </a:rPr>
              <a:t>화면나타나지</a:t>
            </a:r>
            <a:r>
              <a:rPr lang="ko-KR" altLang="en-US" sz="1400" dirty="0">
                <a:solidFill>
                  <a:srgbClr val="00B050"/>
                </a:solidFill>
              </a:rPr>
              <a:t> 않으면 </a:t>
            </a:r>
            <a:r>
              <a:rPr lang="en-US" altLang="ko-KR" sz="1400" dirty="0">
                <a:solidFill>
                  <a:srgbClr val="00B050"/>
                </a:solidFill>
              </a:rPr>
              <a:t>20</a:t>
            </a:r>
            <a:r>
              <a:rPr lang="ko-KR" altLang="en-US" sz="1400" dirty="0">
                <a:solidFill>
                  <a:srgbClr val="00B050"/>
                </a:solidFill>
              </a:rPr>
              <a:t>으로 </a:t>
            </a:r>
            <a:r>
              <a:rPr lang="ko-KR" altLang="en-US" sz="1400" dirty="0" err="1">
                <a:solidFill>
                  <a:srgbClr val="00B050"/>
                </a:solidFill>
              </a:rPr>
              <a:t>수정후</a:t>
            </a:r>
            <a:r>
              <a:rPr lang="ko-KR" altLang="en-US" sz="1400" dirty="0">
                <a:solidFill>
                  <a:srgbClr val="00B050"/>
                </a:solidFill>
              </a:rPr>
              <a:t> 실행</a:t>
            </a:r>
            <a:r>
              <a:rPr lang="en-US" altLang="ko-KR" sz="1400" dirty="0">
                <a:solidFill>
                  <a:srgbClr val="00B050"/>
                </a:solidFill>
              </a:rPr>
              <a:t>    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5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607C8D-30F7-D4EE-00DD-16B70528D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79"/>
          <a:stretch/>
        </p:blipFill>
        <p:spPr>
          <a:xfrm>
            <a:off x="3479499" y="66675"/>
            <a:ext cx="2886796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9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67B5EA-425F-B54C-53EC-0B3592975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4809" r="51462" b="10775"/>
          <a:stretch/>
        </p:blipFill>
        <p:spPr>
          <a:xfrm>
            <a:off x="69011" y="672861"/>
            <a:ext cx="11230668" cy="576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E3E2A-432F-E1DF-B8D5-5B687CB13606}"/>
              </a:ext>
            </a:extLst>
          </p:cNvPr>
          <p:cNvSpPr txBox="1"/>
          <p:nvPr/>
        </p:nvSpPr>
        <p:spPr>
          <a:xfrm>
            <a:off x="6987396" y="238027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출발지 선택 </a:t>
            </a:r>
            <a:r>
              <a:rPr lang="en-US" altLang="ko-KR" dirty="0"/>
              <a:t>path </a:t>
            </a:r>
            <a:r>
              <a:rPr lang="ko-KR" altLang="en-US" dirty="0"/>
              <a:t>가져오기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A134C32-2B5B-A524-3CA7-BE680EA69D31}"/>
              </a:ext>
            </a:extLst>
          </p:cNvPr>
          <p:cNvCxnSpPr/>
          <p:nvPr/>
        </p:nvCxnSpPr>
        <p:spPr>
          <a:xfrm flipH="1">
            <a:off x="2846717" y="1086928"/>
            <a:ext cx="2018581" cy="296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3EFDE3-A767-2AC5-92FA-1B6C761CA852}"/>
              </a:ext>
            </a:extLst>
          </p:cNvPr>
          <p:cNvCxnSpPr/>
          <p:nvPr/>
        </p:nvCxnSpPr>
        <p:spPr>
          <a:xfrm flipV="1">
            <a:off x="3278038" y="2725947"/>
            <a:ext cx="2817962" cy="175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AF8D74C-8FDC-28B6-9D18-FCDD01D15DAB}"/>
              </a:ext>
            </a:extLst>
          </p:cNvPr>
          <p:cNvCxnSpPr/>
          <p:nvPr/>
        </p:nvCxnSpPr>
        <p:spPr>
          <a:xfrm>
            <a:off x="7326704" y="2725947"/>
            <a:ext cx="1282458" cy="70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370530-2ED2-7668-1132-E4C5A3E8FE88}"/>
              </a:ext>
            </a:extLst>
          </p:cNvPr>
          <p:cNvCxnSpPr/>
          <p:nvPr/>
        </p:nvCxnSpPr>
        <p:spPr>
          <a:xfrm>
            <a:off x="9345283" y="4054415"/>
            <a:ext cx="989162" cy="84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77F9B085-2754-848E-96C5-1629EDA5FA9C}"/>
              </a:ext>
            </a:extLst>
          </p:cNvPr>
          <p:cNvSpPr txBox="1">
            <a:spLocks/>
          </p:cNvSpPr>
          <p:nvPr/>
        </p:nvSpPr>
        <p:spPr>
          <a:xfrm>
            <a:off x="283148" y="139665"/>
            <a:ext cx="5989780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highlight>
                  <a:srgbClr val="00FF00"/>
                </a:highlight>
              </a:rPr>
              <a:t>부산출발 다낭 도착 항공권 검색하기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85257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19BFA0-1CBB-7B78-EAAD-D2FC00966F8B}"/>
              </a:ext>
            </a:extLst>
          </p:cNvPr>
          <p:cNvSpPr txBox="1"/>
          <p:nvPr/>
        </p:nvSpPr>
        <p:spPr>
          <a:xfrm>
            <a:off x="362308" y="207034"/>
            <a:ext cx="410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부산선택</a:t>
            </a:r>
            <a:r>
              <a:rPr lang="en-US" altLang="ko-KR" dirty="0"/>
              <a:t> path </a:t>
            </a:r>
            <a:r>
              <a:rPr lang="ko-KR" altLang="en-US" dirty="0"/>
              <a:t>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D57E7E-DAB7-9732-D30A-C5272FFFC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4" t="22508" r="50000" b="18597"/>
          <a:stretch/>
        </p:blipFill>
        <p:spPr>
          <a:xfrm>
            <a:off x="362308" y="810883"/>
            <a:ext cx="10665296" cy="527936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999A431-26CA-869A-C0D7-F5E4FD0A942C}"/>
              </a:ext>
            </a:extLst>
          </p:cNvPr>
          <p:cNvCxnSpPr/>
          <p:nvPr/>
        </p:nvCxnSpPr>
        <p:spPr>
          <a:xfrm flipV="1">
            <a:off x="6711351" y="2070340"/>
            <a:ext cx="776377" cy="262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4B97779-36D2-012F-7505-79C32EDA6398}"/>
              </a:ext>
            </a:extLst>
          </p:cNvPr>
          <p:cNvCxnSpPr/>
          <p:nvPr/>
        </p:nvCxnSpPr>
        <p:spPr>
          <a:xfrm>
            <a:off x="7919049" y="1949570"/>
            <a:ext cx="776377" cy="75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038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1CC115-70D7-532F-0FE8-1476426B9368}"/>
              </a:ext>
            </a:extLst>
          </p:cNvPr>
          <p:cNvSpPr txBox="1"/>
          <p:nvPr/>
        </p:nvSpPr>
        <p:spPr>
          <a:xfrm>
            <a:off x="569343" y="131000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도착지 선택 </a:t>
            </a:r>
            <a:r>
              <a:rPr lang="en-US" altLang="ko-KR" dirty="0"/>
              <a:t>path </a:t>
            </a:r>
            <a:r>
              <a:rPr lang="ko-KR" altLang="en-US" dirty="0"/>
              <a:t>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5DA1A-647B-238C-56DB-ED6F5222E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05" t="22090" r="5802" b="21754"/>
          <a:stretch/>
        </p:blipFill>
        <p:spPr>
          <a:xfrm>
            <a:off x="442003" y="570451"/>
            <a:ext cx="10220403" cy="615184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8AD6011-AF9C-B078-3652-116FFE2263EC}"/>
              </a:ext>
            </a:extLst>
          </p:cNvPr>
          <p:cNvCxnSpPr/>
          <p:nvPr/>
        </p:nvCxnSpPr>
        <p:spPr>
          <a:xfrm flipH="1">
            <a:off x="3884103" y="1090569"/>
            <a:ext cx="1761688" cy="291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CF54714-A20C-B208-EA96-C20A922A986F}"/>
              </a:ext>
            </a:extLst>
          </p:cNvPr>
          <p:cNvCxnSpPr/>
          <p:nvPr/>
        </p:nvCxnSpPr>
        <p:spPr>
          <a:xfrm flipV="1">
            <a:off x="4580389" y="2759978"/>
            <a:ext cx="2365695" cy="159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B83526-F319-7C29-4595-50C275E7FD59}"/>
              </a:ext>
            </a:extLst>
          </p:cNvPr>
          <p:cNvCxnSpPr>
            <a:cxnSpLocks/>
          </p:cNvCxnSpPr>
          <p:nvPr/>
        </p:nvCxnSpPr>
        <p:spPr>
          <a:xfrm>
            <a:off x="7868873" y="2759978"/>
            <a:ext cx="503340" cy="1082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D2EDABF-E9E1-5885-B3A2-D84AA6D00332}"/>
              </a:ext>
            </a:extLst>
          </p:cNvPr>
          <p:cNvCxnSpPr/>
          <p:nvPr/>
        </p:nvCxnSpPr>
        <p:spPr>
          <a:xfrm>
            <a:off x="8724550" y="4269996"/>
            <a:ext cx="838900" cy="9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26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C1722-97A1-EBF0-544F-798AD9BF0526}"/>
              </a:ext>
            </a:extLst>
          </p:cNvPr>
          <p:cNvSpPr txBox="1"/>
          <p:nvPr/>
        </p:nvSpPr>
        <p:spPr>
          <a:xfrm>
            <a:off x="569343" y="131000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다낭 선택 </a:t>
            </a:r>
            <a:r>
              <a:rPr lang="en-US" altLang="ko-KR" dirty="0"/>
              <a:t>path </a:t>
            </a:r>
            <a:r>
              <a:rPr lang="ko-KR" altLang="en-US" dirty="0"/>
              <a:t>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244856-41A6-0B7A-D285-58B6231F0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86" t="21128" r="5897" b="22738"/>
          <a:stretch/>
        </p:blipFill>
        <p:spPr>
          <a:xfrm>
            <a:off x="569343" y="741872"/>
            <a:ext cx="10041148" cy="58334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8FE682B-F444-C231-E168-DF2EEB2F01A8}"/>
              </a:ext>
            </a:extLst>
          </p:cNvPr>
          <p:cNvCxnSpPr/>
          <p:nvPr/>
        </p:nvCxnSpPr>
        <p:spPr>
          <a:xfrm flipH="1">
            <a:off x="2570672" y="1293962"/>
            <a:ext cx="3105509" cy="213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C15634-41D3-45CB-4A2F-AF5A5314FD9E}"/>
              </a:ext>
            </a:extLst>
          </p:cNvPr>
          <p:cNvCxnSpPr/>
          <p:nvPr/>
        </p:nvCxnSpPr>
        <p:spPr>
          <a:xfrm flipV="1">
            <a:off x="2846717" y="2553419"/>
            <a:ext cx="4451230" cy="1138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4AB604-80C8-AD88-2DC1-DD6703AE585D}"/>
              </a:ext>
            </a:extLst>
          </p:cNvPr>
          <p:cNvCxnSpPr/>
          <p:nvPr/>
        </p:nvCxnSpPr>
        <p:spPr>
          <a:xfrm>
            <a:off x="7832785" y="2812211"/>
            <a:ext cx="0" cy="616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88D439C-EFC3-82EF-2EAA-47532DD0329F}"/>
              </a:ext>
            </a:extLst>
          </p:cNvPr>
          <p:cNvCxnSpPr/>
          <p:nvPr/>
        </p:nvCxnSpPr>
        <p:spPr>
          <a:xfrm>
            <a:off x="7694762" y="4002657"/>
            <a:ext cx="1518249" cy="82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74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176BA7-5F76-6DE3-0DF6-EFB5D89632CC}"/>
              </a:ext>
            </a:extLst>
          </p:cNvPr>
          <p:cNvSpPr txBox="1"/>
          <p:nvPr/>
        </p:nvSpPr>
        <p:spPr>
          <a:xfrm>
            <a:off x="603849" y="138023"/>
            <a:ext cx="443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출발일 선택 </a:t>
            </a:r>
            <a:r>
              <a:rPr lang="en-US" altLang="ko-KR" dirty="0"/>
              <a:t>path </a:t>
            </a:r>
            <a:r>
              <a:rPr lang="ko-KR" altLang="en-US" dirty="0"/>
              <a:t>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F4DED-842E-F889-A653-773B9552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3" t="18827" r="54292" b="23658"/>
          <a:stretch/>
        </p:blipFill>
        <p:spPr>
          <a:xfrm>
            <a:off x="465826" y="690114"/>
            <a:ext cx="11169892" cy="48480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E56D61C-5516-8B62-0697-C5CB202F2670}"/>
              </a:ext>
            </a:extLst>
          </p:cNvPr>
          <p:cNvCxnSpPr/>
          <p:nvPr/>
        </p:nvCxnSpPr>
        <p:spPr>
          <a:xfrm flipH="1">
            <a:off x="3864634" y="1639019"/>
            <a:ext cx="3692106" cy="158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355B973-6B25-97AA-FC66-2A6D7FE96B82}"/>
              </a:ext>
            </a:extLst>
          </p:cNvPr>
          <p:cNvCxnSpPr/>
          <p:nvPr/>
        </p:nvCxnSpPr>
        <p:spPr>
          <a:xfrm flipV="1">
            <a:off x="4399472" y="3295291"/>
            <a:ext cx="4382219" cy="41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99FD673-2709-FF4E-827D-1BAE4E8971A6}"/>
              </a:ext>
            </a:extLst>
          </p:cNvPr>
          <p:cNvCxnSpPr/>
          <p:nvPr/>
        </p:nvCxnSpPr>
        <p:spPr>
          <a:xfrm>
            <a:off x="9989389" y="3429000"/>
            <a:ext cx="603849" cy="50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79CE3C8-D4FF-9FF6-3B07-87135FEF38B9}"/>
              </a:ext>
            </a:extLst>
          </p:cNvPr>
          <p:cNvCxnSpPr/>
          <p:nvPr/>
        </p:nvCxnSpPr>
        <p:spPr>
          <a:xfrm flipH="1">
            <a:off x="9903125" y="4451230"/>
            <a:ext cx="569343" cy="69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31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772FB-E941-3669-4CAD-C27A5FEA4FA4}"/>
              </a:ext>
            </a:extLst>
          </p:cNvPr>
          <p:cNvSpPr txBox="1"/>
          <p:nvPr/>
        </p:nvSpPr>
        <p:spPr>
          <a:xfrm>
            <a:off x="310551" y="0"/>
            <a:ext cx="3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날짜선택 </a:t>
            </a:r>
            <a:r>
              <a:rPr lang="en-US" altLang="ko-KR" dirty="0"/>
              <a:t>path </a:t>
            </a:r>
            <a:r>
              <a:rPr lang="ko-KR" altLang="en-US" dirty="0"/>
              <a:t>가져오기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C6226C-092F-6B2E-CCB5-79C2CB053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3" t="17430" r="54052" b="12542"/>
          <a:stretch/>
        </p:blipFill>
        <p:spPr>
          <a:xfrm>
            <a:off x="385893" y="369332"/>
            <a:ext cx="10377182" cy="610537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0542773-B96B-944D-052F-699A287CA953}"/>
              </a:ext>
            </a:extLst>
          </p:cNvPr>
          <p:cNvCxnSpPr/>
          <p:nvPr/>
        </p:nvCxnSpPr>
        <p:spPr>
          <a:xfrm flipH="1">
            <a:off x="2885813" y="1015068"/>
            <a:ext cx="2600587" cy="404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6F738D0-4732-7D2E-0785-E056B2A0F434}"/>
              </a:ext>
            </a:extLst>
          </p:cNvPr>
          <p:cNvCxnSpPr/>
          <p:nvPr/>
        </p:nvCxnSpPr>
        <p:spPr>
          <a:xfrm flipV="1">
            <a:off x="2869035" y="2457974"/>
            <a:ext cx="3226965" cy="2810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E501EC-D941-F655-5D05-C9D22EEDA06F}"/>
              </a:ext>
            </a:extLst>
          </p:cNvPr>
          <p:cNvCxnSpPr/>
          <p:nvPr/>
        </p:nvCxnSpPr>
        <p:spPr>
          <a:xfrm>
            <a:off x="8162488" y="2348917"/>
            <a:ext cx="234892" cy="1359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A9FFC7-04D5-7C44-18F6-19852AE8C28E}"/>
              </a:ext>
            </a:extLst>
          </p:cNvPr>
          <p:cNvCxnSpPr/>
          <p:nvPr/>
        </p:nvCxnSpPr>
        <p:spPr>
          <a:xfrm>
            <a:off x="8595920" y="3967993"/>
            <a:ext cx="1143698" cy="109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79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DC3457-33C8-7C3E-6BEE-50B13A4EC7A6}"/>
              </a:ext>
            </a:extLst>
          </p:cNvPr>
          <p:cNvSpPr txBox="1"/>
          <p:nvPr/>
        </p:nvSpPr>
        <p:spPr>
          <a:xfrm>
            <a:off x="362309" y="207034"/>
            <a:ext cx="377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귀국일 선택 </a:t>
            </a:r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F9F468-695B-BDBF-8291-8ED9885DB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3" t="25269" r="50000" b="17677"/>
          <a:stretch/>
        </p:blipFill>
        <p:spPr>
          <a:xfrm>
            <a:off x="500331" y="759124"/>
            <a:ext cx="10854906" cy="521035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DDAF384-F875-DF49-79EF-3ED80F762699}"/>
              </a:ext>
            </a:extLst>
          </p:cNvPr>
          <p:cNvCxnSpPr/>
          <p:nvPr/>
        </p:nvCxnSpPr>
        <p:spPr>
          <a:xfrm flipH="1">
            <a:off x="4641011" y="1173192"/>
            <a:ext cx="1155940" cy="170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4D1906-F5F6-0DDF-086F-B73D2DB19243}"/>
              </a:ext>
            </a:extLst>
          </p:cNvPr>
          <p:cNvCxnSpPr/>
          <p:nvPr/>
        </p:nvCxnSpPr>
        <p:spPr>
          <a:xfrm flipV="1">
            <a:off x="5814204" y="2415396"/>
            <a:ext cx="1311215" cy="672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74851C4-043E-CA30-561B-7F30B35B1D9B}"/>
              </a:ext>
            </a:extLst>
          </p:cNvPr>
          <p:cNvCxnSpPr/>
          <p:nvPr/>
        </p:nvCxnSpPr>
        <p:spPr>
          <a:xfrm>
            <a:off x="9023230" y="2587925"/>
            <a:ext cx="155276" cy="103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3C20A06-ABA6-90FF-8E8D-714CB9081E0D}"/>
              </a:ext>
            </a:extLst>
          </p:cNvPr>
          <p:cNvCxnSpPr/>
          <p:nvPr/>
        </p:nvCxnSpPr>
        <p:spPr>
          <a:xfrm flipH="1">
            <a:off x="8212347" y="4140679"/>
            <a:ext cx="759125" cy="79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5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FDCDC5-7F96-AF81-2A2C-C4CB0776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3" y="209550"/>
            <a:ext cx="6238875" cy="6438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BB73FE3-F1E1-E20E-2800-4D7B4F7B4E4E}"/>
              </a:ext>
            </a:extLst>
          </p:cNvPr>
          <p:cNvCxnSpPr/>
          <p:nvPr/>
        </p:nvCxnSpPr>
        <p:spPr>
          <a:xfrm flipH="1">
            <a:off x="1759789" y="4641011"/>
            <a:ext cx="2794958" cy="165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54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8A9500-DC45-C6F8-F16A-51BBF29F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1" t="35921" r="51085" b="19363"/>
          <a:stretch/>
        </p:blipFill>
        <p:spPr>
          <a:xfrm>
            <a:off x="569343" y="987724"/>
            <a:ext cx="10570461" cy="48825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D2A442-807F-AD9B-2E34-05B501FFC2B9}"/>
              </a:ext>
            </a:extLst>
          </p:cNvPr>
          <p:cNvSpPr txBox="1"/>
          <p:nvPr/>
        </p:nvSpPr>
        <p:spPr>
          <a:xfrm>
            <a:off x="569343" y="241540"/>
            <a:ext cx="522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귀국 날짜 선택 </a:t>
            </a:r>
            <a:r>
              <a:rPr lang="en-US" altLang="ko-KR" dirty="0"/>
              <a:t>xpth</a:t>
            </a:r>
            <a:r>
              <a:rPr lang="ko-KR" altLang="en-US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1632600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D7D99B-8D1C-4C66-D6D7-E7749FEAA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5" t="21588" r="52027" b="11235"/>
          <a:stretch/>
        </p:blipFill>
        <p:spPr>
          <a:xfrm>
            <a:off x="565031" y="910087"/>
            <a:ext cx="9338094" cy="5752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F9B6-3755-2B58-F804-36FAB2E6BDDB}"/>
              </a:ext>
            </a:extLst>
          </p:cNvPr>
          <p:cNvSpPr txBox="1"/>
          <p:nvPr/>
        </p:nvSpPr>
        <p:spPr>
          <a:xfrm>
            <a:off x="375250" y="38467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검색버튼 클릭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가져오기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93E9F34-6D8C-97A9-CE4C-82F1315AA7E6}"/>
              </a:ext>
            </a:extLst>
          </p:cNvPr>
          <p:cNvCxnSpPr/>
          <p:nvPr/>
        </p:nvCxnSpPr>
        <p:spPr>
          <a:xfrm flipH="1">
            <a:off x="2501660" y="1673525"/>
            <a:ext cx="2984740" cy="2674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C0638B5-C58E-DA39-2407-EB8ADA0B8B5C}"/>
              </a:ext>
            </a:extLst>
          </p:cNvPr>
          <p:cNvCxnSpPr/>
          <p:nvPr/>
        </p:nvCxnSpPr>
        <p:spPr>
          <a:xfrm flipV="1">
            <a:off x="2846717" y="3122762"/>
            <a:ext cx="3249283" cy="1880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0D778A-86A9-F9FD-3AC9-3EAEFDC87DC9}"/>
              </a:ext>
            </a:extLst>
          </p:cNvPr>
          <p:cNvCxnSpPr/>
          <p:nvPr/>
        </p:nvCxnSpPr>
        <p:spPr>
          <a:xfrm>
            <a:off x="7194430" y="3157268"/>
            <a:ext cx="1207698" cy="8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69F72A2-234E-4D7D-4BE3-A0537F64C445}"/>
              </a:ext>
            </a:extLst>
          </p:cNvPr>
          <p:cNvCxnSpPr/>
          <p:nvPr/>
        </p:nvCxnSpPr>
        <p:spPr>
          <a:xfrm flipH="1">
            <a:off x="8143336" y="4347713"/>
            <a:ext cx="793630" cy="69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0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9617CE-BEF3-63FE-2581-EAB6030A2672}"/>
              </a:ext>
            </a:extLst>
          </p:cNvPr>
          <p:cNvSpPr txBox="1"/>
          <p:nvPr/>
        </p:nvSpPr>
        <p:spPr>
          <a:xfrm>
            <a:off x="375250" y="38467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첫번째 결과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xpath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가져오기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3620AC-A869-DB3A-989E-F7E8E7BD6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92" t="22048" r="2217" b="13076"/>
          <a:stretch/>
        </p:blipFill>
        <p:spPr>
          <a:xfrm>
            <a:off x="583476" y="955145"/>
            <a:ext cx="10644996" cy="551817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C2BADA3-774A-88A6-751D-9139C9204288}"/>
              </a:ext>
            </a:extLst>
          </p:cNvPr>
          <p:cNvCxnSpPr>
            <a:cxnSpLocks/>
          </p:cNvCxnSpPr>
          <p:nvPr/>
        </p:nvCxnSpPr>
        <p:spPr>
          <a:xfrm flipH="1">
            <a:off x="6322979" y="1504496"/>
            <a:ext cx="1519626" cy="220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AF99EE2-B4E0-F4AB-4A87-AC28277C25A8}"/>
              </a:ext>
            </a:extLst>
          </p:cNvPr>
          <p:cNvCxnSpPr>
            <a:cxnSpLocks/>
          </p:cNvCxnSpPr>
          <p:nvPr/>
        </p:nvCxnSpPr>
        <p:spPr>
          <a:xfrm flipV="1">
            <a:off x="7704306" y="2616740"/>
            <a:ext cx="1060315" cy="157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1B87411-B25B-9965-8185-7B0580E5F357}"/>
              </a:ext>
            </a:extLst>
          </p:cNvPr>
          <p:cNvCxnSpPr/>
          <p:nvPr/>
        </p:nvCxnSpPr>
        <p:spPr>
          <a:xfrm>
            <a:off x="9078337" y="2609365"/>
            <a:ext cx="330741" cy="73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351288-0F69-F637-B166-34EA692E050C}"/>
              </a:ext>
            </a:extLst>
          </p:cNvPr>
          <p:cNvCxnSpPr/>
          <p:nvPr/>
        </p:nvCxnSpPr>
        <p:spPr>
          <a:xfrm>
            <a:off x="9503923" y="3803515"/>
            <a:ext cx="1147864" cy="57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9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13B69-8A66-1D39-F814-D9B8FB290AF8}"/>
              </a:ext>
            </a:extLst>
          </p:cNvPr>
          <p:cNvSpPr txBox="1"/>
          <p:nvPr/>
        </p:nvSpPr>
        <p:spPr>
          <a:xfrm>
            <a:off x="239697" y="362478"/>
            <a:ext cx="11842811" cy="61863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#3_1airlineTicket.py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br.get('http://air.auction.co.kr/au/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init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/lpMain.do')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출발지 선택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'//*[@id="global_fromkr_ddesc_val"]')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el.click()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출발지 선택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부산선택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br.find_element(By.XPATH,\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'//*[@id="tour_wrap"]/div[1]/div[4]/div[2]/div[4]/div[1]/div[1]/div/a[6]').click()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도착지 선택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br.find_element(By.XPATH,\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'//*[@id="global_fromkr_adesc_val"]').click()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다낭 선택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br.find_element(By.XPATH,\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700" b="0" dirty="0">
                <a:effectLst/>
                <a:latin typeface="Consolas" panose="020B0609020204030204" pitchFamily="49" charset="0"/>
              </a:rPr>
              <a:t>'//*[@id="layer_city_search"]/div[1]/div/div[2]/div/table/tbody/tr[1]/td/ul/li[4]/a').click()</a:t>
            </a:r>
          </a:p>
        </p:txBody>
      </p:sp>
    </p:spTree>
    <p:extLst>
      <p:ext uri="{BB962C8B-B14F-4D97-AF65-F5344CB8AC3E}">
        <p14:creationId xmlns:p14="http://schemas.microsoft.com/office/powerpoint/2010/main" val="163463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7E542-4C56-DB00-4964-B610A2D52387}"/>
              </a:ext>
            </a:extLst>
          </p:cNvPr>
          <p:cNvSpPr txBox="1"/>
          <p:nvPr/>
        </p:nvSpPr>
        <p:spPr>
          <a:xfrm>
            <a:off x="150920" y="373576"/>
            <a:ext cx="115764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출발일 선택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br.find_element(By.XPATH,\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'//*[@id="datapicker_A_1').click()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날짜선택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br.find_element(By.XPATH,\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'//*[@id="ui-datepicker-div"]/div[1]/table/tbody/tr[4]/td[7]/a').click()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귀국일 선택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br.find_element(By.XPATH,\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'//*[@id="datapicker_A_2').click()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날짜 선택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br.find_element(By.XPATH,\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'//*[@id="ui-datepicker-div"]/div[2]/table/tbody/tr[4]/td[2]/a').click()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검색버튼 클릭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br.find_element_by_xpath('//*[@id="tour_wrap"]/div[1]/div[4]/div[4]/a').click()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br.find_element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By.LINK_TEXT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,'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검색하기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’).click()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</p:txBody>
      </p:sp>
    </p:spTree>
    <p:extLst>
      <p:ext uri="{BB962C8B-B14F-4D97-AF65-F5344CB8AC3E}">
        <p14:creationId xmlns:p14="http://schemas.microsoft.com/office/powerpoint/2010/main" val="3879721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774BB-0EB7-8C91-FF7B-4B47752421DC}"/>
              </a:ext>
            </a:extLst>
          </p:cNvPr>
          <p:cNvSpPr txBox="1"/>
          <p:nvPr/>
        </p:nvSpPr>
        <p:spPr>
          <a:xfrm>
            <a:off x="408373" y="419716"/>
            <a:ext cx="1161199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#&lt;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로딩 대기시간 처리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 엘리먼트가 도착할 때까지 기다림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selenium.webdriver.support.ui import WebDriverWait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selenium.webdriver.support import expected_conditions as ec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try: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#(br, 10)#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브라우저를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 동안 기다린다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가는편 시간 정보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el=WebDriverWait(br, 15).until(ec.presence_of_element_located(\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(By.XPATH,'//*[@id="tour_wrap"]/div[4]/ul/li[1]/div[1]/table/tbody/tr/td[2]/ul/li[1]')))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왕복 전체 정보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el=WebDriverWait(br, 10).until(ec.presence_of_element_located(\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    (By.XPATH,'//*[@id="tour_wrap"]/div[4]/ul/li[1]/div[1]/table/tbody/tr')))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print(el.text)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except: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실패했어요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01290596-1706-AAB4-8C43-5ACC158E02EF}"/>
              </a:ext>
            </a:extLst>
          </p:cNvPr>
          <p:cNvSpPr/>
          <p:nvPr/>
        </p:nvSpPr>
        <p:spPr>
          <a:xfrm>
            <a:off x="6570300" y="2207103"/>
            <a:ext cx="2942977" cy="307498"/>
          </a:xfrm>
          <a:prstGeom prst="wedgeRoundRectCallout">
            <a:avLst>
              <a:gd name="adj1" fmla="val -42405"/>
              <a:gd name="adj2" fmla="val 8910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ko-KR" altLang="en-US" sz="1400" dirty="0" err="1">
                <a:solidFill>
                  <a:schemeClr val="tx1"/>
                </a:solidFill>
              </a:rPr>
              <a:t>엘리먼트기</a:t>
            </a:r>
            <a:r>
              <a:rPr lang="ko-KR" altLang="en-US" sz="1400" dirty="0">
                <a:solidFill>
                  <a:schemeClr val="tx1"/>
                </a:solidFill>
              </a:rPr>
              <a:t> 위치할 때까지</a:t>
            </a: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8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CD9F53-8C14-DF36-057F-CBAE0E30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5" y="1115918"/>
            <a:ext cx="2381250" cy="3495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746225-517A-95EF-9493-69F06A0B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05" y="1115918"/>
            <a:ext cx="4210050" cy="4829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CF03B-B060-0906-69F2-155F44F35ADD}"/>
              </a:ext>
            </a:extLst>
          </p:cNvPr>
          <p:cNvSpPr txBox="1"/>
          <p:nvPr/>
        </p:nvSpPr>
        <p:spPr>
          <a:xfrm>
            <a:off x="933855" y="243191"/>
            <a:ext cx="418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출력결과</a:t>
            </a:r>
          </a:p>
        </p:txBody>
      </p:sp>
    </p:spTree>
    <p:extLst>
      <p:ext uri="{BB962C8B-B14F-4D97-AF65-F5344CB8AC3E}">
        <p14:creationId xmlns:p14="http://schemas.microsoft.com/office/powerpoint/2010/main" val="465038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highlight>
                  <a:srgbClr val="00FF00"/>
                </a:highlight>
              </a:rPr>
              <a:t>브라우저 제어 </a:t>
            </a:r>
            <a:r>
              <a:rPr lang="en-US" altLang="ko-KR" sz="2800" dirty="0">
                <a:highlight>
                  <a:srgbClr val="00FF00"/>
                </a:highlight>
              </a:rPr>
              <a:t>:Handle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1" y="783770"/>
            <a:ext cx="952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브라우저 마다 서로 다른 핸들 값을 가지고 시스템에서 브라우저를 관리함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914D00-D858-1FD7-FA3F-C38BE9561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92" b="22578"/>
          <a:stretch/>
        </p:blipFill>
        <p:spPr>
          <a:xfrm>
            <a:off x="498451" y="1719158"/>
            <a:ext cx="7081837" cy="3969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92D3A-8C5D-6253-E485-E500D11DEDB7}"/>
              </a:ext>
            </a:extLst>
          </p:cNvPr>
          <p:cNvSpPr txBox="1"/>
          <p:nvPr/>
        </p:nvSpPr>
        <p:spPr>
          <a:xfrm>
            <a:off x="8444825" y="1719158"/>
            <a:ext cx="221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화면이 두개 생김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B211D8-E3D6-3F5C-4E96-517380B7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549" y="2378617"/>
            <a:ext cx="3162300" cy="1847850"/>
          </a:xfrm>
          <a:prstGeom prst="rect">
            <a:avLst/>
          </a:prstGeo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8CAD72C3-764A-2EEB-C100-7F01D9E89177}"/>
              </a:ext>
            </a:extLst>
          </p:cNvPr>
          <p:cNvSpPr/>
          <p:nvPr/>
        </p:nvSpPr>
        <p:spPr>
          <a:xfrm>
            <a:off x="4424977" y="298436"/>
            <a:ext cx="6790265" cy="485334"/>
          </a:xfrm>
          <a:prstGeom prst="wedgeRoundRectCallout">
            <a:avLst>
              <a:gd name="adj1" fmla="val -52785"/>
              <a:gd name="adj2" fmla="val 1173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브라우저가 뜨면 핸들 값을 부여한다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 정보로 </a:t>
            </a:r>
            <a:r>
              <a:rPr lang="en-US" altLang="ko-KR" sz="1400" dirty="0">
                <a:solidFill>
                  <a:schemeClr val="tx1"/>
                </a:solidFill>
              </a:rPr>
              <a:t>OS</a:t>
            </a:r>
            <a:r>
              <a:rPr lang="ko-KR" altLang="en-US" sz="1400" dirty="0">
                <a:solidFill>
                  <a:schemeClr val="tx1"/>
                </a:solidFill>
              </a:rPr>
              <a:t>는 브라우저를 관리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그래서 다른 창이 나타나면 핸들 정보를 이용하여 각 창으로 이동 하여 볼 것이다</a:t>
            </a:r>
            <a:r>
              <a:rPr lang="en-US" altLang="ko-KR" sz="1400" dirty="0">
                <a:solidFill>
                  <a:schemeClr val="tx1"/>
                </a:solidFill>
              </a:rPr>
              <a:t>.  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91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57C104-4C92-0FCB-9E90-615AABBC5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" t="12199" r="31781" b="28227"/>
          <a:stretch/>
        </p:blipFill>
        <p:spPr>
          <a:xfrm>
            <a:off x="291830" y="612843"/>
            <a:ext cx="11061736" cy="5836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973FA-6C29-015F-19AD-B4E1A0A5FBA4}"/>
              </a:ext>
            </a:extLst>
          </p:cNvPr>
          <p:cNvSpPr txBox="1"/>
          <p:nvPr/>
        </p:nvSpPr>
        <p:spPr>
          <a:xfrm>
            <a:off x="291830" y="165370"/>
            <a:ext cx="346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사전 </a:t>
            </a:r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0EDDC09-1EA4-A370-0289-D72DA2FA1C8A}"/>
              </a:ext>
            </a:extLst>
          </p:cNvPr>
          <p:cNvCxnSpPr/>
          <p:nvPr/>
        </p:nvCxnSpPr>
        <p:spPr>
          <a:xfrm flipH="1">
            <a:off x="1478604" y="894945"/>
            <a:ext cx="3589507" cy="132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E5D62F-F8BD-9BA9-A2E9-32B153180B30}"/>
              </a:ext>
            </a:extLst>
          </p:cNvPr>
          <p:cNvCxnSpPr/>
          <p:nvPr/>
        </p:nvCxnSpPr>
        <p:spPr>
          <a:xfrm flipV="1">
            <a:off x="1429966" y="2373549"/>
            <a:ext cx="5136204" cy="6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7D79A4-5095-3D8C-32EF-1A1FAAD368F2}"/>
              </a:ext>
            </a:extLst>
          </p:cNvPr>
          <p:cNvCxnSpPr/>
          <p:nvPr/>
        </p:nvCxnSpPr>
        <p:spPr>
          <a:xfrm>
            <a:off x="7003915" y="2500008"/>
            <a:ext cx="982494" cy="149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53C61E6-F0EC-EBDC-2EBF-C3FA9B17BC6F}"/>
              </a:ext>
            </a:extLst>
          </p:cNvPr>
          <p:cNvCxnSpPr/>
          <p:nvPr/>
        </p:nvCxnSpPr>
        <p:spPr>
          <a:xfrm>
            <a:off x="8696528" y="4212077"/>
            <a:ext cx="1303506" cy="122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03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FEBE39-350D-1FC0-717B-03A25246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84" y="5160320"/>
            <a:ext cx="4543425" cy="295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2C5C40-258C-8BB8-D7F5-F301608D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88" y="5727971"/>
            <a:ext cx="9382125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700F02-F132-9FFB-402F-E08DD60F50C3}"/>
              </a:ext>
            </a:extLst>
          </p:cNvPr>
          <p:cNvSpPr txBox="1"/>
          <p:nvPr/>
        </p:nvSpPr>
        <p:spPr>
          <a:xfrm>
            <a:off x="265078" y="300640"/>
            <a:ext cx="110968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#4_1handle.py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br.get('https://search.naver.com/search.naver?where=nexearch&amp;sm=top_hty&amp;fbm=1&amp;ie=utf8&amp;query=%EC%82%AC%EC%A0%84')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ch=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br.current_window_handle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현재 창의 핸들 정보를 가지고 온다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time.sleep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print("-------------------")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print(ch)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네이버사전 링크 클릭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br.find_element(By.XPATH,'//*[@id="web_1"]/div/div[2]/div[2]/a').click()</a:t>
            </a: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handls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br.window_handles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모든 핸들 정보 를 가지고 온다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print("-------------------")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print(handls)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7944D9C-6942-20C1-0BA1-A8ADD4003E51}"/>
              </a:ext>
            </a:extLst>
          </p:cNvPr>
          <p:cNvCxnSpPr>
            <a:cxnSpLocks/>
          </p:cNvCxnSpPr>
          <p:nvPr/>
        </p:nvCxnSpPr>
        <p:spPr>
          <a:xfrm>
            <a:off x="1424354" y="3569677"/>
            <a:ext cx="5981030" cy="159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25E49A2-B237-4126-D3F9-CC493F54BB52}"/>
              </a:ext>
            </a:extLst>
          </p:cNvPr>
          <p:cNvCxnSpPr>
            <a:cxnSpLocks/>
          </p:cNvCxnSpPr>
          <p:nvPr/>
        </p:nvCxnSpPr>
        <p:spPr>
          <a:xfrm>
            <a:off x="2092569" y="4870938"/>
            <a:ext cx="1617785" cy="85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314B58-42EB-7079-91BA-970E7C2FE3A6}"/>
              </a:ext>
            </a:extLst>
          </p:cNvPr>
          <p:cNvSpPr txBox="1"/>
          <p:nvPr/>
        </p:nvSpPr>
        <p:spPr>
          <a:xfrm>
            <a:off x="759125" y="238028"/>
            <a:ext cx="710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프레임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147F33-31AA-33F6-B23E-CA58AE814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79" t="20668" r="11244" b="28260"/>
          <a:stretch/>
        </p:blipFill>
        <p:spPr>
          <a:xfrm>
            <a:off x="827360" y="983412"/>
            <a:ext cx="10340749" cy="5417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2775F4-319B-EB53-A729-935ED5222205}"/>
              </a:ext>
            </a:extLst>
          </p:cNvPr>
          <p:cNvCxnSpPr/>
          <p:nvPr/>
        </p:nvCxnSpPr>
        <p:spPr>
          <a:xfrm flipH="1">
            <a:off x="3364302" y="1587260"/>
            <a:ext cx="1673524" cy="224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155C496-D95D-DB4D-4FAB-D2C472C26399}"/>
              </a:ext>
            </a:extLst>
          </p:cNvPr>
          <p:cNvCxnSpPr/>
          <p:nvPr/>
        </p:nvCxnSpPr>
        <p:spPr>
          <a:xfrm flipV="1">
            <a:off x="3312543" y="3260785"/>
            <a:ext cx="2783457" cy="11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17237E-5240-8AF2-604E-0C9D077D5AE1}"/>
              </a:ext>
            </a:extLst>
          </p:cNvPr>
          <p:cNvCxnSpPr/>
          <p:nvPr/>
        </p:nvCxnSpPr>
        <p:spPr>
          <a:xfrm>
            <a:off x="7867291" y="3429000"/>
            <a:ext cx="793630" cy="126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89A63E-FDA8-C27A-062A-0E62F9FB5FCD}"/>
              </a:ext>
            </a:extLst>
          </p:cNvPr>
          <p:cNvCxnSpPr/>
          <p:nvPr/>
        </p:nvCxnSpPr>
        <p:spPr>
          <a:xfrm>
            <a:off x="9276272" y="5055079"/>
            <a:ext cx="747622" cy="81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8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74CEB9-163C-3FB9-BF3D-34F6E3C5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128" y="924737"/>
            <a:ext cx="5457825" cy="514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4FF1A-8261-181F-CFE7-324FA1E6B29C}"/>
              </a:ext>
            </a:extLst>
          </p:cNvPr>
          <p:cNvSpPr txBox="1"/>
          <p:nvPr/>
        </p:nvSpPr>
        <p:spPr>
          <a:xfrm>
            <a:off x="8450701" y="384564"/>
            <a:ext cx="310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각핸들의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7E7DD1-CBA5-8F0E-EA8B-6E77D7BB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26" y="1609928"/>
            <a:ext cx="4914900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463B5-12EE-B44C-74C1-246685FC9D2F}"/>
              </a:ext>
            </a:extLst>
          </p:cNvPr>
          <p:cNvSpPr txBox="1"/>
          <p:nvPr/>
        </p:nvSpPr>
        <p:spPr>
          <a:xfrm>
            <a:off x="207727" y="753896"/>
            <a:ext cx="75744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각 핸들로 이동해서 해당 브라우저의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출력해보기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for handle in handls: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print(handle)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br.switch_to.window(handle)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핸들 값 창으로 이동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print(br.title)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print("--------------------")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줄 바꿈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네이버 사전 브라우저 화면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닫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 처음 브라우저로 돌아오기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핸들 닫기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br.close()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처음 핸들로 돌아오기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br.switch_to.window(ch)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print(br.title)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print("daum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브라우저로 이동해보기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br.get("http://daum.net")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FEB6DFA-F7A4-64D3-27E3-0BC34E24A34E}"/>
              </a:ext>
            </a:extLst>
          </p:cNvPr>
          <p:cNvCxnSpPr>
            <a:cxnSpLocks/>
          </p:cNvCxnSpPr>
          <p:nvPr/>
        </p:nvCxnSpPr>
        <p:spPr>
          <a:xfrm>
            <a:off x="2838649" y="2045110"/>
            <a:ext cx="4181479" cy="9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D25D511-2FD9-5EBA-F3CC-D0F92B4B8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726" y="4652657"/>
            <a:ext cx="3533775" cy="173355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A4DEF9-BC55-8D25-063C-603510821965}"/>
              </a:ext>
            </a:extLst>
          </p:cNvPr>
          <p:cNvCxnSpPr/>
          <p:nvPr/>
        </p:nvCxnSpPr>
        <p:spPr>
          <a:xfrm>
            <a:off x="2369574" y="2861187"/>
            <a:ext cx="4925961" cy="184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BC4D680-2DA6-89ED-386B-469BC579C535}"/>
              </a:ext>
            </a:extLst>
          </p:cNvPr>
          <p:cNvCxnSpPr/>
          <p:nvPr/>
        </p:nvCxnSpPr>
        <p:spPr>
          <a:xfrm>
            <a:off x="3716594" y="3765755"/>
            <a:ext cx="3719803" cy="199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BD7DB6-CA37-2EC0-870C-3DE01F41C8C2}"/>
              </a:ext>
            </a:extLst>
          </p:cNvPr>
          <p:cNvCxnSpPr/>
          <p:nvPr/>
        </p:nvCxnSpPr>
        <p:spPr>
          <a:xfrm>
            <a:off x="2369574" y="4548314"/>
            <a:ext cx="4732152" cy="138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1A7A15-2C16-3F24-B36F-474982490ECC}"/>
              </a:ext>
            </a:extLst>
          </p:cNvPr>
          <p:cNvCxnSpPr/>
          <p:nvPr/>
        </p:nvCxnSpPr>
        <p:spPr>
          <a:xfrm>
            <a:off x="2369574" y="4855455"/>
            <a:ext cx="4732152" cy="1365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3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highlight>
                  <a:srgbClr val="FFFF00"/>
                </a:highlight>
              </a:rPr>
              <a:t>실습</a:t>
            </a:r>
            <a:endParaRPr lang="en-US" altLang="ko-KR" sz="20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0" y="783770"/>
            <a:ext cx="9093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옥션 항공권에서 각자 가고 싶은 여행지를 선택하여 항공편을 검색한 후 출력 하고싶은 내용을 출력 해보세요</a:t>
            </a:r>
            <a:endParaRPr lang="en-US" altLang="ko-KR" b="1" dirty="0"/>
          </a:p>
          <a:p>
            <a:r>
              <a:rPr lang="ko-KR" altLang="en-US" b="1" dirty="0"/>
              <a:t>답안은 별도로 없습니다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646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1" y="327546"/>
            <a:ext cx="884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본인 자리의 평가 관련 파일 특히 본인이 작성한 답안 파일은 필히 삭제 바랍니다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41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4CF6E9-37A6-1746-078D-C5D3E527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103" y="5434642"/>
            <a:ext cx="2482355" cy="1072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C03C1-FF74-E314-8B65-D10D9F7011EF}"/>
              </a:ext>
            </a:extLst>
          </p:cNvPr>
          <p:cNvSpPr txBox="1"/>
          <p:nvPr/>
        </p:nvSpPr>
        <p:spPr>
          <a:xfrm>
            <a:off x="0" y="-106776"/>
            <a:ext cx="11622657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#1_1 download.py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#&lt;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다운로드 폴더로 다운로드하기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 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 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 br.get('https://www.w3schools.com/tags/tryit.asp?filename=tryhtml5_a_download')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 br.switch_to.frame('iframeResult')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#download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클릭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다운로드 디렉토리에 다운로드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 br.find_element(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By.XPATH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,'/html/body/p[2]/a/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').click()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우리의 작업 공간인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폴더안에 다운로드 받기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selenium.webdriver.chrome.options import Options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co=Options()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#co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chrome option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을 줄여서 사용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다운로드 기본경로를 변경해 준다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co.add_experimental_option('prefs', 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{'download.default_directory':r'C:\Users\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박해옥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\Desktop\test'})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br=webdriver.Chrome(options=co)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br.get('https://www.w3schools.com/tags/tryit.asp?filename=tryhtml5_a_download')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br.switch_to.frame('iframeResult')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#download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클릭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By.XPATH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,'/html/body/p[2]/a/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</p:spTree>
    <p:extLst>
      <p:ext uri="{BB962C8B-B14F-4D97-AF65-F5344CB8AC3E}">
        <p14:creationId xmlns:p14="http://schemas.microsoft.com/office/powerpoint/2010/main" val="233061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highlight>
                  <a:srgbClr val="00FF00"/>
                </a:highlight>
              </a:rPr>
              <a:t>페이지 로딩 대기</a:t>
            </a:r>
            <a:r>
              <a:rPr lang="en-US" altLang="ko-KR" sz="2800" dirty="0">
                <a:highlight>
                  <a:srgbClr val="00FF00"/>
                </a:highlight>
              </a:rPr>
              <a:t>1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1" y="78377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Sheet</a:t>
            </a:r>
            <a:r>
              <a:rPr lang="ko-KR" altLang="en-US" b="1" dirty="0"/>
              <a:t> 복사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410C05-EEF3-01C4-6DD6-A290418BC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" y="1303446"/>
            <a:ext cx="4133850" cy="275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DDCA2E-F7A6-BEDA-2311-A957F61F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62" b="11104"/>
          <a:stretch/>
        </p:blipFill>
        <p:spPr>
          <a:xfrm>
            <a:off x="5755688" y="1503274"/>
            <a:ext cx="5989780" cy="510579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C290CC-AC1D-623E-9DC5-A9E273A21CD3}"/>
              </a:ext>
            </a:extLst>
          </p:cNvPr>
          <p:cNvCxnSpPr/>
          <p:nvPr/>
        </p:nvCxnSpPr>
        <p:spPr>
          <a:xfrm>
            <a:off x="1392072" y="3429000"/>
            <a:ext cx="9962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7289BA8-F842-C949-ED41-CC9ABEC464BB}"/>
              </a:ext>
            </a:extLst>
          </p:cNvPr>
          <p:cNvSpPr/>
          <p:nvPr/>
        </p:nvSpPr>
        <p:spPr>
          <a:xfrm>
            <a:off x="9031601" y="974635"/>
            <a:ext cx="2955301" cy="353553"/>
          </a:xfrm>
          <a:prstGeom prst="wedgeRoundRectCallout">
            <a:avLst>
              <a:gd name="adj1" fmla="val -46888"/>
              <a:gd name="adj2" fmla="val 11735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웹주소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변동될수</a:t>
            </a:r>
            <a:r>
              <a:rPr lang="ko-KR" altLang="en-US" sz="1400" dirty="0">
                <a:solidFill>
                  <a:schemeClr val="tx1"/>
                </a:solidFill>
              </a:rPr>
              <a:t> 있음 </a:t>
            </a:r>
          </a:p>
        </p:txBody>
      </p:sp>
    </p:spTree>
    <p:extLst>
      <p:ext uri="{BB962C8B-B14F-4D97-AF65-F5344CB8AC3E}">
        <p14:creationId xmlns:p14="http://schemas.microsoft.com/office/powerpoint/2010/main" val="368720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8868E3-1F4A-A23A-1CC4-82B3D0F2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2" y="198947"/>
            <a:ext cx="5110856" cy="24234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DF87BB-BAB9-0163-956A-13CB329A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583" y="2809245"/>
            <a:ext cx="5276850" cy="3171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3D01F-D432-58CA-D3B0-EBD2D01E2F80}"/>
              </a:ext>
            </a:extLst>
          </p:cNvPr>
          <p:cNvSpPr txBox="1"/>
          <p:nvPr/>
        </p:nvSpPr>
        <p:spPr>
          <a:xfrm>
            <a:off x="5710687" y="1970879"/>
            <a:ext cx="511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아래화면과 같이 대기 화면 처리</a:t>
            </a:r>
          </a:p>
        </p:txBody>
      </p:sp>
    </p:spTree>
    <p:extLst>
      <p:ext uri="{BB962C8B-B14F-4D97-AF65-F5344CB8AC3E}">
        <p14:creationId xmlns:p14="http://schemas.microsoft.com/office/powerpoint/2010/main" val="111465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5608EC-5014-9A5C-F4B0-25112CD21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58" t="16526" r="7453" b="19518"/>
          <a:stretch/>
        </p:blipFill>
        <p:spPr>
          <a:xfrm>
            <a:off x="672859" y="1293963"/>
            <a:ext cx="10075654" cy="4931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B881C-4BDC-DAEA-FF00-269A1C20548F}"/>
              </a:ext>
            </a:extLst>
          </p:cNvPr>
          <p:cNvSpPr txBox="1"/>
          <p:nvPr/>
        </p:nvSpPr>
        <p:spPr>
          <a:xfrm>
            <a:off x="808186" y="138824"/>
            <a:ext cx="528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가는편 시간 정보 </a:t>
            </a:r>
            <a:r>
              <a:rPr lang="en-US" altLang="ko-KR" dirty="0"/>
              <a:t>xpath </a:t>
            </a:r>
            <a:r>
              <a:rPr lang="ko-KR" altLang="en-US" dirty="0"/>
              <a:t>가져오기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3878DB5-0C9F-CEAE-83B4-BBCB24CE72B0}"/>
              </a:ext>
            </a:extLst>
          </p:cNvPr>
          <p:cNvCxnSpPr/>
          <p:nvPr/>
        </p:nvCxnSpPr>
        <p:spPr>
          <a:xfrm flipH="1">
            <a:off x="2794958" y="2122098"/>
            <a:ext cx="2950234" cy="222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DE9F88C-00AE-976E-4312-D67F32EFE103}"/>
              </a:ext>
            </a:extLst>
          </p:cNvPr>
          <p:cNvCxnSpPr/>
          <p:nvPr/>
        </p:nvCxnSpPr>
        <p:spPr>
          <a:xfrm flipV="1">
            <a:off x="2950234" y="3140015"/>
            <a:ext cx="3864634" cy="169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F3A150-148C-D3B9-9F24-CDCD3D67D59D}"/>
              </a:ext>
            </a:extLst>
          </p:cNvPr>
          <p:cNvCxnSpPr/>
          <p:nvPr/>
        </p:nvCxnSpPr>
        <p:spPr>
          <a:xfrm>
            <a:off x="8298611" y="3260785"/>
            <a:ext cx="672861" cy="56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A581FE9-B0AB-60B3-1AA5-A29A9221E42F}"/>
              </a:ext>
            </a:extLst>
          </p:cNvPr>
          <p:cNvCxnSpPr>
            <a:cxnSpLocks/>
          </p:cNvCxnSpPr>
          <p:nvPr/>
        </p:nvCxnSpPr>
        <p:spPr>
          <a:xfrm>
            <a:off x="9241766" y="4192438"/>
            <a:ext cx="851140" cy="48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8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A03AB-CDAE-F39F-FB64-F97B7CA4F6D9}"/>
              </a:ext>
            </a:extLst>
          </p:cNvPr>
          <p:cNvSpPr txBox="1"/>
          <p:nvPr/>
        </p:nvSpPr>
        <p:spPr>
          <a:xfrm>
            <a:off x="345057" y="175005"/>
            <a:ext cx="384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왕복 시간 정보</a:t>
            </a:r>
            <a:r>
              <a:rPr lang="en-US" altLang="ko-KR" dirty="0"/>
              <a:t> xpath </a:t>
            </a:r>
            <a:r>
              <a:rPr lang="ko-KR" altLang="en-US" dirty="0"/>
              <a:t>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FB3BC9-9BE2-0F28-E61C-7B49D59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83" t="19747" r="14811" b="17677"/>
          <a:stretch/>
        </p:blipFill>
        <p:spPr>
          <a:xfrm>
            <a:off x="603849" y="741871"/>
            <a:ext cx="9851366" cy="5850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70BAFEF-44F2-3F2B-7F75-D6424F99F0D5}"/>
              </a:ext>
            </a:extLst>
          </p:cNvPr>
          <p:cNvCxnSpPr/>
          <p:nvPr/>
        </p:nvCxnSpPr>
        <p:spPr>
          <a:xfrm>
            <a:off x="7729268" y="2691442"/>
            <a:ext cx="569343" cy="737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F4C9E62-6BB5-965B-42A6-7D789F36A45E}"/>
              </a:ext>
            </a:extLst>
          </p:cNvPr>
          <p:cNvCxnSpPr/>
          <p:nvPr/>
        </p:nvCxnSpPr>
        <p:spPr>
          <a:xfrm>
            <a:off x="8540151" y="3899140"/>
            <a:ext cx="931653" cy="82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78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FE3AA-323F-6698-AFC3-C9E1281395E3}"/>
              </a:ext>
            </a:extLst>
          </p:cNvPr>
          <p:cNvSpPr txBox="1"/>
          <p:nvPr/>
        </p:nvSpPr>
        <p:spPr>
          <a:xfrm>
            <a:off x="375609" y="228088"/>
            <a:ext cx="3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왕복 모든 정보</a:t>
            </a:r>
            <a:r>
              <a:rPr lang="en-US" altLang="ko-KR" dirty="0"/>
              <a:t> xpath </a:t>
            </a:r>
            <a:r>
              <a:rPr lang="ko-KR" altLang="en-US" dirty="0"/>
              <a:t>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7AAF45-80DF-9579-841B-2E34E7751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68" t="21128" r="18491" b="25039"/>
          <a:stretch/>
        </p:blipFill>
        <p:spPr>
          <a:xfrm>
            <a:off x="375608" y="724619"/>
            <a:ext cx="10631697" cy="58399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19874A-27ED-C879-3BC6-A5A3E11A4B53}"/>
              </a:ext>
            </a:extLst>
          </p:cNvPr>
          <p:cNvCxnSpPr/>
          <p:nvPr/>
        </p:nvCxnSpPr>
        <p:spPr>
          <a:xfrm>
            <a:off x="7349706" y="1863306"/>
            <a:ext cx="655607" cy="75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750E11-17E7-E9BA-BF13-8ABD457C5D50}"/>
              </a:ext>
            </a:extLst>
          </p:cNvPr>
          <p:cNvCxnSpPr/>
          <p:nvPr/>
        </p:nvCxnSpPr>
        <p:spPr>
          <a:xfrm>
            <a:off x="8660921" y="3053751"/>
            <a:ext cx="1017917" cy="810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777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402</Words>
  <Application>Microsoft Office PowerPoint</Application>
  <PresentationFormat>와이드스크린</PresentationFormat>
  <Paragraphs>190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박해옥</dc:creator>
  <cp:lastModifiedBy>GG</cp:lastModifiedBy>
  <cp:revision>25</cp:revision>
  <dcterms:created xsi:type="dcterms:W3CDTF">2022-06-30T12:41:48Z</dcterms:created>
  <dcterms:modified xsi:type="dcterms:W3CDTF">2022-12-26T09:46:18Z</dcterms:modified>
</cp:coreProperties>
</file>